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1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E94A56-3967-407D-B4D4-47739115AA4E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B43782F-2BED-4847-9F4B-CC7EEDAB32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90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B4F9E-0BAA-4F37-B68F-173C4B382F3E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81D9-0FA1-4A30-92A2-B6A77B603D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2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32549-49E5-49DD-AE82-4BFC4BD4DC14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3DAD-2537-4AEE-85E1-ED217C586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FA48-A3D8-4BEA-8942-3758E2F2CB20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1027-FB52-4234-9AFA-F6C0873C4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3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2D79-A41E-4544-88E8-D8D6E9DDFE8B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9673D-AF33-4EC9-AC5F-AE68A4EA9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9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C7A8D-0496-416E-A325-342F90DEC967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A82C6-EBDB-460E-B3D2-F58242ED11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7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59318-689B-4034-BD0F-9F3B9B6EC070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C9168-4354-446F-A2D2-785036AE52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5F81-BA51-4312-BDA2-6E866FD71261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4CE8-87DD-45E9-9005-7372EE25AE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4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1633-9E62-4C0C-AD43-9C5DEF0F4152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DA011-A719-4643-AD49-1C720AF21E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95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62EE-02A6-476D-894D-3D1D9BCF32E3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65854-8A52-43B3-B2E1-7D467158B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A0678-29FA-436F-BD9E-59AB2C9AD6DA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E08B9-13B7-47B5-AF33-A1DAD42DF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0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3A1D-412C-4086-864F-075450C728DF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81DF9-4CB2-475A-992A-35B63E8E44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5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CBBF79-07AF-4E4A-994E-E3676CD5C74C}" type="datetimeFigureOut">
              <a:rPr lang="en-US"/>
              <a:pPr>
                <a:defRPr/>
              </a:pPr>
              <a:t>12/6/2013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2E14B-822A-45B0-A622-CACE12C447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2938" y="2143125"/>
            <a:ext cx="7772400" cy="1071563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FF0000"/>
                </a:solidFill>
              </a:rPr>
              <a:t>W</a:t>
            </a:r>
            <a:r>
              <a:rPr lang="en-GB" b="1" smtClean="0"/>
              <a:t>e </a:t>
            </a:r>
            <a:r>
              <a:rPr lang="en-GB" b="1" smtClean="0">
                <a:solidFill>
                  <a:srgbClr val="FF0000"/>
                </a:solidFill>
              </a:rPr>
              <a:t>A</a:t>
            </a:r>
            <a:r>
              <a:rPr lang="en-GB" b="1" smtClean="0"/>
              <a:t>re </a:t>
            </a:r>
            <a:r>
              <a:rPr lang="en-GB" b="1" smtClean="0">
                <a:solidFill>
                  <a:srgbClr val="FF0000"/>
                </a:solidFill>
              </a:rPr>
              <a:t>L</a:t>
            </a:r>
            <a:r>
              <a:rPr lang="en-GB" b="1" smtClean="0"/>
              <a:t>earning </a:t>
            </a:r>
            <a:r>
              <a:rPr lang="en-GB" b="1" smtClean="0">
                <a:solidFill>
                  <a:srgbClr val="FF0000"/>
                </a:solidFill>
              </a:rPr>
              <a:t>T</a:t>
            </a:r>
            <a:r>
              <a:rPr lang="en-GB" b="1" smtClean="0"/>
              <a:t>o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2938" y="4000500"/>
            <a:ext cx="7772400" cy="10715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GB" sz="4400" b="1" dirty="0">
                <a:latin typeface="+mj-lt"/>
                <a:ea typeface="+mj-ea"/>
                <a:cs typeface="+mj-cs"/>
              </a:rPr>
              <a:t>hat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GB" sz="4400" b="1" dirty="0">
                <a:latin typeface="+mj-lt"/>
                <a:ea typeface="+mj-ea"/>
                <a:cs typeface="+mj-cs"/>
              </a:rPr>
              <a:t> am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</a:t>
            </a:r>
            <a:r>
              <a:rPr lang="en-GB" sz="4400" b="1" dirty="0">
                <a:latin typeface="+mj-lt"/>
                <a:ea typeface="+mj-ea"/>
                <a:cs typeface="+mj-cs"/>
              </a:rPr>
              <a:t>ooking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GB" sz="4400" b="1" dirty="0">
                <a:latin typeface="+mj-lt"/>
                <a:ea typeface="+mj-ea"/>
                <a:cs typeface="+mj-cs"/>
              </a:rPr>
              <a:t>or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642938" y="3214688"/>
            <a:ext cx="7715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sz="2400" dirty="0" smtClean="0"/>
              <a:t>Review our script</a:t>
            </a:r>
            <a:endParaRPr lang="en-GB" sz="2400" dirty="0"/>
          </a:p>
          <a:p>
            <a:pPr eaLnBrk="1" hangingPunct="1"/>
            <a:endParaRPr lang="en-GB" sz="2400" dirty="0"/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42938" y="5500688"/>
            <a:ext cx="7715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sz="2400" dirty="0" smtClean="0"/>
              <a:t>A testing plan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42938" y="404664"/>
            <a:ext cx="7772400" cy="10715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Lesson 6– Review </a:t>
            </a:r>
            <a:r>
              <a:rPr lang="en-GB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your </a:t>
            </a:r>
            <a:r>
              <a:rPr lang="en-GB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partners Script</a:t>
            </a:r>
            <a:endParaRPr lang="en-GB" sz="4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1" smtClean="0"/>
              <a:t>Task </a:t>
            </a:r>
            <a:r>
              <a:rPr lang="en-GB" b="1" smtClean="0"/>
              <a:t>6 </a:t>
            </a:r>
            <a:r>
              <a:rPr lang="en-GB" b="1" dirty="0" smtClean="0"/>
              <a:t>– Review your partner’s Script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/>
          <a:lstStyle/>
          <a:p>
            <a:r>
              <a:rPr lang="en-GB" dirty="0" smtClean="0"/>
              <a:t>On a blank word document put the title as ‘testing plan’</a:t>
            </a:r>
          </a:p>
          <a:p>
            <a:r>
              <a:rPr lang="en-GB" dirty="0" smtClean="0"/>
              <a:t>Now devise a questionnaire. You will give this questionnaire to the person sitting next to you. You will be asking them to comment on your script, the good parts and ways you can improve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 Are Learning To</vt:lpstr>
      <vt:lpstr>Task 6 – Review your partner’s Script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Learning To</dc:title>
  <dc:creator>comet</dc:creator>
  <cp:lastModifiedBy>G Ahmed</cp:lastModifiedBy>
  <cp:revision>53</cp:revision>
  <dcterms:created xsi:type="dcterms:W3CDTF">2009-01-16T10:07:51Z</dcterms:created>
  <dcterms:modified xsi:type="dcterms:W3CDTF">2013-12-06T09:33:03Z</dcterms:modified>
</cp:coreProperties>
</file>